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5" r:id="rId4"/>
    <p:sldId id="258" r:id="rId5"/>
    <p:sldId id="288" r:id="rId6"/>
    <p:sldId id="259" r:id="rId7"/>
    <p:sldId id="273" r:id="rId8"/>
    <p:sldId id="275" r:id="rId9"/>
    <p:sldId id="266" r:id="rId10"/>
    <p:sldId id="274" r:id="rId11"/>
    <p:sldId id="277" r:id="rId12"/>
    <p:sldId id="283" r:id="rId13"/>
    <p:sldId id="278" r:id="rId14"/>
    <p:sldId id="280" r:id="rId15"/>
    <p:sldId id="281" r:id="rId16"/>
    <p:sldId id="285" r:id="rId17"/>
    <p:sldId id="287" r:id="rId18"/>
    <p:sldId id="286" r:id="rId19"/>
    <p:sldId id="279" r:id="rId20"/>
    <p:sldId id="282" r:id="rId21"/>
    <p:sldId id="276" r:id="rId22"/>
    <p:sldId id="262" r:id="rId23"/>
    <p:sldId id="263" r:id="rId24"/>
    <p:sldId id="264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83D7-3E22-43C5-92F2-DA8DD3511B95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96B4F-A19A-4BD0-AEC8-B2B106B948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uhmao.ru/Doshkolnoe-obrazovatelnoe-uchrezhdenie/Detskiy-sad-obshcherazvivayushchego-vida/1-2-0-925-0-0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59228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Arial Black" pitchFamily="34" charset="0"/>
              </a:rPr>
              <a:t>Тема: «Помним, чтим, гордимся</a:t>
            </a:r>
            <a:r>
              <a:rPr lang="ru-RU" b="1" dirty="0" smtClean="0">
                <a:latin typeface="Arial Black" pitchFamily="34" charset="0"/>
              </a:rPr>
              <a:t>!»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sz="3100" b="1" dirty="0" smtClean="0">
                <a:latin typeface="Arial Black" pitchFamily="34" charset="0"/>
              </a:rPr>
              <a:t>Девиз </a:t>
            </a:r>
            <a:r>
              <a:rPr lang="ru-RU" sz="3100" b="1" dirty="0" smtClean="0">
                <a:latin typeface="Arial Black" pitchFamily="34" charset="0"/>
              </a:rPr>
              <a:t>проекта: </a:t>
            </a:r>
            <a:br>
              <a:rPr lang="ru-RU" sz="3100" b="1" dirty="0" smtClean="0">
                <a:latin typeface="Arial Black" pitchFamily="34" charset="0"/>
              </a:rPr>
            </a:br>
            <a:r>
              <a:rPr lang="ru-RU" sz="3100" b="1" dirty="0" smtClean="0">
                <a:latin typeface="Arial Black" pitchFamily="34" charset="0"/>
              </a:rPr>
              <a:t>«Этих дней не смолкнет слава…»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97152"/>
            <a:ext cx="4392488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МБДОУ «Детский сад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№ </a:t>
            </a:r>
            <a:r>
              <a:rPr lang="ru-RU" dirty="0" smtClean="0">
                <a:solidFill>
                  <a:srgbClr val="002060"/>
                </a:solidFill>
              </a:rPr>
              <a:t>6 «Ласточка»</a:t>
            </a:r>
            <a:endParaRPr lang="ru-RU" dirty="0" smtClean="0">
              <a:solidFill>
                <a:srgbClr val="002060"/>
              </a:solidFill>
              <a:hlinkClick r:id="rId3"/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Набиева Р.М.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6" name="AutoShape 2" descr="Картинки по запросу &quot;фон побед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Продуктивная деятельность</a:t>
            </a:r>
          </a:p>
        </p:txBody>
      </p:sp>
      <p:pic>
        <p:nvPicPr>
          <p:cNvPr id="16386" name="Picture 2" descr="C:\Users\Венер\Desktop\Фото март\IMG_20200221_1302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6996" r="7223" b="3438"/>
          <a:stretch>
            <a:fillRect/>
          </a:stretch>
        </p:blipFill>
        <p:spPr bwMode="auto">
          <a:xfrm>
            <a:off x="251520" y="1556792"/>
            <a:ext cx="371056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C:\Users\Венер\Desktop\Фото март\IMG_20200302_164723.jpg"/>
          <p:cNvPicPr>
            <a:picLocks noChangeAspect="1" noChangeArrowheads="1"/>
          </p:cNvPicPr>
          <p:nvPr/>
        </p:nvPicPr>
        <p:blipFill>
          <a:blip r:embed="rId4" cstate="print"/>
          <a:srcRect l="6688" t="2401" r="26375" b="22443"/>
          <a:stretch>
            <a:fillRect/>
          </a:stretch>
        </p:blipFill>
        <p:spPr bwMode="auto">
          <a:xfrm>
            <a:off x="4312350" y="1480124"/>
            <a:ext cx="399044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C:\Users\Венер\Desktop\Фото март\IMG_20200228_133026.jpg"/>
          <p:cNvPicPr>
            <a:picLocks noChangeAspect="1" noChangeArrowheads="1"/>
          </p:cNvPicPr>
          <p:nvPr/>
        </p:nvPicPr>
        <p:blipFill>
          <a:blip r:embed="rId5" cstate="print"/>
          <a:srcRect t="31813" b="36312"/>
          <a:stretch>
            <a:fillRect/>
          </a:stretch>
        </p:blipFill>
        <p:spPr bwMode="auto">
          <a:xfrm>
            <a:off x="4411040" y="4293096"/>
            <a:ext cx="419340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9461" name="Picture 5" descr="C:\Users\Венер\Desktop\Мамины фотографии\Декабрь19\IMG_20191120_180015.jpg"/>
          <p:cNvPicPr>
            <a:picLocks noChangeAspect="1" noChangeArrowheads="1"/>
          </p:cNvPicPr>
          <p:nvPr/>
        </p:nvPicPr>
        <p:blipFill>
          <a:blip r:embed="rId3" cstate="print"/>
          <a:srcRect b="30050"/>
          <a:stretch>
            <a:fillRect/>
          </a:stretch>
        </p:blipFill>
        <p:spPr bwMode="auto">
          <a:xfrm>
            <a:off x="5652120" y="1412776"/>
            <a:ext cx="2343769" cy="2914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Конструирование «Военная техника»</a:t>
            </a:r>
          </a:p>
        </p:txBody>
      </p:sp>
      <p:pic>
        <p:nvPicPr>
          <p:cNvPr id="19458" name="Picture 2" descr="C:\Users\Венер\Desktop\Мамины фотографии\Декабрь19\IMG_20191209_092337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4312480" cy="2425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C:\Users\Венер\Desktop\Мамины фотографии\Декабрь19\IMG_20191209_092402.jpg"/>
          <p:cNvPicPr>
            <a:picLocks noChangeAspect="1" noChangeArrowheads="1"/>
          </p:cNvPicPr>
          <p:nvPr/>
        </p:nvPicPr>
        <p:blipFill>
          <a:blip r:embed="rId5" cstate="print"/>
          <a:srcRect r="11269"/>
          <a:stretch>
            <a:fillRect/>
          </a:stretch>
        </p:blipFill>
        <p:spPr bwMode="auto">
          <a:xfrm>
            <a:off x="4932040" y="4293096"/>
            <a:ext cx="3744416" cy="2373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C:\Users\Венер\Desktop\ЛАСТОЧКА\Мама ласточка\IMG_20181023_080953.jpg"/>
          <p:cNvPicPr>
            <a:picLocks noChangeAspect="1" noChangeArrowheads="1"/>
          </p:cNvPicPr>
          <p:nvPr/>
        </p:nvPicPr>
        <p:blipFill>
          <a:blip r:embed="rId6" cstate="print"/>
          <a:srcRect l="10801" t="20600" b="32150"/>
          <a:stretch>
            <a:fillRect/>
          </a:stretch>
        </p:blipFill>
        <p:spPr bwMode="auto">
          <a:xfrm>
            <a:off x="971600" y="4318764"/>
            <a:ext cx="3291830" cy="2324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6867" name="Picture 3" descr="C:\Users\Венер\Desktop\Новая папка (2)\IMG_20200323_172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9284"/>
            <a:ext cx="3795914" cy="2135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8" name="Picture 4" descr="C:\Users\Венер\Desktop\Новая папка (2)\IMG_20200323_172913.jpg"/>
          <p:cNvPicPr>
            <a:picLocks noChangeAspect="1" noChangeArrowheads="1"/>
          </p:cNvPicPr>
          <p:nvPr/>
        </p:nvPicPr>
        <p:blipFill>
          <a:blip r:embed="rId4" cstate="print"/>
          <a:srcRect r="9838"/>
          <a:stretch>
            <a:fillRect/>
          </a:stretch>
        </p:blipFill>
        <p:spPr bwMode="auto">
          <a:xfrm>
            <a:off x="5292080" y="1484784"/>
            <a:ext cx="3564244" cy="2223651"/>
          </a:xfrm>
          <a:prstGeom prst="snip2DiagRect">
            <a:avLst>
              <a:gd name="adj1" fmla="val 306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 descr="C:\Users\Венер\Desktop\Новая папка (2)\IMG_20200323_174137.jpg"/>
          <p:cNvPicPr>
            <a:picLocks noChangeAspect="1" noChangeArrowheads="1"/>
          </p:cNvPicPr>
          <p:nvPr/>
        </p:nvPicPr>
        <p:blipFill>
          <a:blip r:embed="rId5" cstate="print"/>
          <a:srcRect l="4326" r="16138"/>
          <a:stretch>
            <a:fillRect/>
          </a:stretch>
        </p:blipFill>
        <p:spPr bwMode="auto">
          <a:xfrm rot="10800000" flipV="1">
            <a:off x="1043608" y="3933056"/>
            <a:ext cx="3602721" cy="25479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Мы помним, мы гордимся…</a:t>
            </a:r>
          </a:p>
        </p:txBody>
      </p:sp>
      <p:pic>
        <p:nvPicPr>
          <p:cNvPr id="36871" name="Picture 7" descr="C:\Users\Венер\Desktop\Новая папка (2)\IMG_20200323_174905.jpg"/>
          <p:cNvPicPr>
            <a:picLocks noChangeAspect="1" noChangeArrowheads="1"/>
          </p:cNvPicPr>
          <p:nvPr/>
        </p:nvPicPr>
        <p:blipFill>
          <a:blip r:embed="rId6" cstate="print"/>
          <a:srcRect r="16925"/>
          <a:stretch>
            <a:fillRect/>
          </a:stretch>
        </p:blipFill>
        <p:spPr bwMode="auto">
          <a:xfrm>
            <a:off x="4938699" y="4005064"/>
            <a:ext cx="3665749" cy="2482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Участие во всероссийском конкурсе</a:t>
            </a:r>
          </a:p>
        </p:txBody>
      </p:sp>
      <p:pic>
        <p:nvPicPr>
          <p:cNvPr id="4" name="Picture 9" descr="C:\Users\Венер\Desktop\ЛАСТОЧКА\Конкурс Победа\Победа 19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464710" cy="25985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2" name="Picture 2" descr="C:\Users\Венер\Desktop\ЛАСТОЧКА\Конкурс Победа\Победа 19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412776"/>
            <a:ext cx="3611893" cy="2708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0483" name="Picture 3" descr="C:\Users\Венер\Desktop\ЛАСТОЧКА\Конкурс Победа\дипломы новые\нет не состарилась победа\Костин Артем, Шапкин Иван, Харин Артем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293096"/>
            <a:ext cx="3243436" cy="22929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484" name="Picture 4" descr="C:\Users\Венер\Desktop\ЛАСТОЧКА\Конкурс Победа\дипломы новые\нет не состарилась победа\группа №7 Светляч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556792"/>
            <a:ext cx="3238126" cy="22892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Чтение художественной литературы.</a:t>
            </a:r>
            <a:endParaRPr lang="ru-RU" sz="3400" dirty="0"/>
          </a:p>
          <a:p>
            <a:r>
              <a:rPr lang="ru-RU" sz="3400" dirty="0"/>
              <a:t>С. П. Алексеев «Победа будет за нами!»</a:t>
            </a:r>
          </a:p>
          <a:p>
            <a:r>
              <a:rPr lang="ru-RU" sz="3400" dirty="0"/>
              <a:t>А. </a:t>
            </a:r>
            <a:r>
              <a:rPr lang="ru-RU" sz="3400" dirty="0" err="1"/>
              <a:t>Барто</a:t>
            </a:r>
            <a:r>
              <a:rPr lang="ru-RU" sz="3400" dirty="0"/>
              <a:t> «На заставе»</a:t>
            </a:r>
          </a:p>
          <a:p>
            <a:r>
              <a:rPr lang="ru-RU" sz="3400" dirty="0"/>
              <a:t>Л. Кассиль «Памятник солдату»</a:t>
            </a:r>
          </a:p>
          <a:p>
            <a:r>
              <a:rPr lang="ru-RU" sz="3400" dirty="0"/>
              <a:t>С. Михалков «Быль для детей», «День Победы»</a:t>
            </a:r>
          </a:p>
          <a:p>
            <a:r>
              <a:rPr lang="ru-RU" sz="3400" dirty="0"/>
              <a:t>В. Карасева «Хлебные крошки»</a:t>
            </a:r>
          </a:p>
          <a:p>
            <a:r>
              <a:rPr lang="ru-RU" sz="3400" b="1" dirty="0"/>
              <a:t> </a:t>
            </a:r>
            <a:r>
              <a:rPr lang="ru-RU" sz="3400" dirty="0"/>
              <a:t>Л. Кассиль</a:t>
            </a:r>
            <a:r>
              <a:rPr lang="ru-RU" sz="3400" b="1" dirty="0"/>
              <a:t> «</a:t>
            </a:r>
            <a:r>
              <a:rPr lang="ru-RU" sz="3400" dirty="0"/>
              <a:t>Памятник советскому солдату» </a:t>
            </a:r>
          </a:p>
          <a:p>
            <a:r>
              <a:rPr lang="ru-RU" sz="3400" dirty="0"/>
              <a:t>Владимир </a:t>
            </a:r>
            <a:r>
              <a:rPr lang="ru-RU" sz="3400" dirty="0" err="1"/>
              <a:t>Железников</a:t>
            </a:r>
            <a:r>
              <a:rPr lang="ru-RU" sz="3400" dirty="0"/>
              <a:t> </a:t>
            </a:r>
            <a:r>
              <a:rPr lang="ru-RU" dirty="0"/>
              <a:t>«Девушка в военном»                                             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256584"/>
          </a:xfrm>
        </p:spPr>
        <p:txBody>
          <a:bodyPr>
            <a:noAutofit/>
          </a:bodyPr>
          <a:lstStyle/>
          <a:p>
            <a:r>
              <a:rPr lang="ru-RU" sz="2400" b="1" dirty="0"/>
              <a:t>Заучивание стихотворений</a:t>
            </a:r>
          </a:p>
          <a:p>
            <a:r>
              <a:rPr lang="ru-RU" sz="2400" i="1" dirty="0"/>
              <a:t>Н. Томилина «</a:t>
            </a:r>
            <a:r>
              <a:rPr lang="ru-RU" sz="2400" dirty="0"/>
              <a:t>День Победы»</a:t>
            </a:r>
          </a:p>
          <a:p>
            <a:r>
              <a:rPr lang="ru-RU" sz="2400" i="1" dirty="0"/>
              <a:t>А. Усачёв «</a:t>
            </a:r>
            <a:r>
              <a:rPr lang="ru-RU" sz="2400" dirty="0"/>
              <a:t>Что такое День Победы »</a:t>
            </a:r>
          </a:p>
          <a:p>
            <a:r>
              <a:rPr lang="ru-RU" sz="2400" i="1" dirty="0"/>
              <a:t>А. </a:t>
            </a:r>
            <a:r>
              <a:rPr lang="ru-RU" sz="2400" i="1" dirty="0" err="1"/>
              <a:t>Парошин</a:t>
            </a:r>
            <a:r>
              <a:rPr lang="ru-RU" sz="2400" i="1" dirty="0"/>
              <a:t>   «</a:t>
            </a:r>
            <a:r>
              <a:rPr lang="ru-RU" sz="2400" dirty="0"/>
              <a:t>Дедушкин рассказ» </a:t>
            </a:r>
          </a:p>
          <a:p>
            <a:r>
              <a:rPr lang="ru-RU" sz="2400" b="1" dirty="0"/>
              <a:t>Отгадывание загадок</a:t>
            </a:r>
          </a:p>
          <a:p>
            <a:r>
              <a:rPr lang="ru-RU" sz="2400" b="1" dirty="0"/>
              <a:t>Работа с пословицами и поговорками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412777"/>
            <a:ext cx="3312368" cy="34563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Прослушивание песен военных лет.</a:t>
            </a:r>
            <a:endParaRPr lang="ru-RU" dirty="0"/>
          </a:p>
          <a:p>
            <a:r>
              <a:rPr lang="ru-RU" dirty="0"/>
              <a:t>А. Новиков «Смуглянка»</a:t>
            </a:r>
          </a:p>
          <a:p>
            <a:r>
              <a:rPr lang="ru-RU" dirty="0"/>
              <a:t>М. </a:t>
            </a:r>
            <a:r>
              <a:rPr lang="ru-RU" dirty="0" err="1"/>
              <a:t>Блантер</a:t>
            </a:r>
            <a:r>
              <a:rPr lang="ru-RU" dirty="0"/>
              <a:t> «Катюша»</a:t>
            </a:r>
          </a:p>
          <a:p>
            <a:r>
              <a:rPr lang="ru-RU" dirty="0"/>
              <a:t>Е. Петербургский «Синий платочек»</a:t>
            </a:r>
          </a:p>
          <a:p>
            <a:r>
              <a:rPr lang="ru-RU" dirty="0"/>
              <a:t>К. Листов </a:t>
            </a:r>
          </a:p>
          <a:p>
            <a:r>
              <a:rPr lang="ru-RU" dirty="0"/>
              <a:t>«В землянке»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Рассматривание репродукций картин, иллюстраций о ВОВ</a:t>
            </a:r>
          </a:p>
          <a:p>
            <a:r>
              <a:rPr lang="ru-RU" dirty="0"/>
              <a:t>Ю. </a:t>
            </a:r>
            <a:r>
              <a:rPr lang="ru-RU" dirty="0" err="1"/>
              <a:t>Непринцев</a:t>
            </a:r>
            <a:r>
              <a:rPr lang="ru-RU" dirty="0"/>
              <a:t> «Отдых после боя»</a:t>
            </a:r>
          </a:p>
          <a:p>
            <a:r>
              <a:rPr lang="ru-RU" dirty="0"/>
              <a:t>П. Кривоногов «Победа»</a:t>
            </a:r>
          </a:p>
          <a:p>
            <a:r>
              <a:rPr lang="ru-RU" dirty="0"/>
              <a:t>М. И. Лихачев «Память»</a:t>
            </a:r>
          </a:p>
          <a:p>
            <a:r>
              <a:rPr lang="ru-RU" dirty="0"/>
              <a:t>Иллюстраций о ВОВ</a:t>
            </a:r>
          </a:p>
        </p:txBody>
      </p:sp>
      <p:pic>
        <p:nvPicPr>
          <p:cNvPr id="9" name="Picture 2" descr="C:\Users\Венер\Desktop\Новая папка (2)\IMG-546949bc77c5ae2501f8667afe9aa713-V.jpg"/>
          <p:cNvPicPr>
            <a:picLocks noChangeAspect="1" noChangeArrowheads="1"/>
          </p:cNvPicPr>
          <p:nvPr/>
        </p:nvPicPr>
        <p:blipFill>
          <a:blip r:embed="rId3" cstate="print"/>
          <a:srcRect t="16400"/>
          <a:stretch>
            <a:fillRect/>
          </a:stretch>
        </p:blipFill>
        <p:spPr bwMode="auto">
          <a:xfrm>
            <a:off x="4189086" y="3933055"/>
            <a:ext cx="2365664" cy="26369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" name="Picture 4" descr="C:\Users\Венер\Desktop\Новая папка (2)\IMG-d21c3b04190001c70a7732eb6f591ae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782" y="3984434"/>
            <a:ext cx="1939150" cy="25855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Экскурсия в мини-музей </a:t>
            </a:r>
            <a:r>
              <a:rPr lang="ru-RU" sz="3200" b="1" dirty="0" err="1">
                <a:solidFill>
                  <a:srgbClr val="FF0000"/>
                </a:solidFill>
              </a:rPr>
              <a:t>Доу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C:\Users\Венер\Desktop\Новая папка (2)\IMG-4a4ea9968e1d7e03e297329665afbbc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56" y="1499385"/>
            <a:ext cx="2625756" cy="350100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 descr="C:\Users\Венер\Desktop\Новая папка (2)\IMG-f526084066ef029f358f268bcf5028d9-V.jpg"/>
          <p:cNvPicPr>
            <a:picLocks noChangeAspect="1" noChangeArrowheads="1"/>
          </p:cNvPicPr>
          <p:nvPr/>
        </p:nvPicPr>
        <p:blipFill>
          <a:blip r:embed="rId4" cstate="print"/>
          <a:srcRect t="12341"/>
          <a:stretch>
            <a:fillRect/>
          </a:stretch>
        </p:blipFill>
        <p:spPr bwMode="auto">
          <a:xfrm>
            <a:off x="3131840" y="1484784"/>
            <a:ext cx="2625756" cy="306896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 descr="C:\Users\Венер\Desktop\Новая папка (2)\IMG-f0a6b74b63606360d6f91701f48b94e7-V.jpg"/>
          <p:cNvPicPr>
            <a:picLocks noChangeAspect="1" noChangeArrowheads="1"/>
          </p:cNvPicPr>
          <p:nvPr/>
        </p:nvPicPr>
        <p:blipFill>
          <a:blip r:embed="rId5" cstate="print"/>
          <a:srcRect b="5871"/>
          <a:stretch>
            <a:fillRect/>
          </a:stretch>
        </p:blipFill>
        <p:spPr bwMode="auto">
          <a:xfrm>
            <a:off x="6228184" y="1484784"/>
            <a:ext cx="2409732" cy="302433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7" name="Picture 5" descr="C:\Users\Венер\Desktop\Новая папка (2)\IMG-e8d3b516e5ee2c81ad99c3f5293acede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293096"/>
            <a:ext cx="3131840" cy="23488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026" name="Picture 2" descr="C:\Users\Венер\Desktop\IMG-f08d9ab46af96ee54ab73c1c217f85b6-V.jpg"/>
          <p:cNvPicPr>
            <a:picLocks noChangeAspect="1" noChangeArrowheads="1"/>
          </p:cNvPicPr>
          <p:nvPr/>
        </p:nvPicPr>
        <p:blipFill>
          <a:blip r:embed="rId3" cstate="print"/>
          <a:srcRect t="26320"/>
          <a:stretch>
            <a:fillRect/>
          </a:stretch>
        </p:blipFill>
        <p:spPr bwMode="auto">
          <a:xfrm>
            <a:off x="323528" y="1196752"/>
            <a:ext cx="4374915" cy="241759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Венер\Desktop\IMG-d387df77566e06521a0c7f72dd31d40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489" y="1254054"/>
            <a:ext cx="3223454" cy="241759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Венер\Desktop\IMG-107728ce9e1e0f9d664df6c52037cb51-V.jpg"/>
          <p:cNvPicPr>
            <a:picLocks noChangeAspect="1" noChangeArrowheads="1"/>
          </p:cNvPicPr>
          <p:nvPr/>
        </p:nvPicPr>
        <p:blipFill>
          <a:blip r:embed="rId5" cstate="print"/>
          <a:srcRect t="6203" b="10088"/>
          <a:stretch>
            <a:fillRect/>
          </a:stretch>
        </p:blipFill>
        <p:spPr bwMode="auto">
          <a:xfrm>
            <a:off x="5447019" y="3600343"/>
            <a:ext cx="2749652" cy="306896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Венер\Desktop\IMG-1011d44f329c0ca0a9250f3d3b1bcc59-V.jpg"/>
          <p:cNvPicPr>
            <a:picLocks noChangeAspect="1" noChangeArrowheads="1"/>
          </p:cNvPicPr>
          <p:nvPr/>
        </p:nvPicPr>
        <p:blipFill>
          <a:blip r:embed="rId6" cstate="print"/>
          <a:srcRect t="24485"/>
          <a:stretch>
            <a:fillRect/>
          </a:stretch>
        </p:blipFill>
        <p:spPr bwMode="auto">
          <a:xfrm>
            <a:off x="2142011" y="3276614"/>
            <a:ext cx="3048045" cy="306896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39939" name="Picture 3" descr="C:\Users\Венер\Desktop\Новая папка (2)\IMG-db1e666dca37053fa95cb176cc6e72af-V.jpg"/>
          <p:cNvPicPr>
            <a:picLocks noChangeAspect="1" noChangeArrowheads="1"/>
          </p:cNvPicPr>
          <p:nvPr/>
        </p:nvPicPr>
        <p:blipFill>
          <a:blip r:embed="rId3" cstate="print"/>
          <a:srcRect t="36770" r="2751" b="7791"/>
          <a:stretch>
            <a:fillRect/>
          </a:stretch>
        </p:blipFill>
        <p:spPr bwMode="auto">
          <a:xfrm>
            <a:off x="0" y="1124744"/>
            <a:ext cx="5401799" cy="2309565"/>
          </a:xfrm>
          <a:prstGeom prst="rect">
            <a:avLst/>
          </a:prstGeom>
          <a:ln>
            <a:solidFill>
              <a:srgbClr val="0070C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9940" name="Picture 4" descr="C:\Users\Венер\Desktop\Новая папка (3)\IMG-acb931537a086deb583a6d2a013c1aa6-V.jpg"/>
          <p:cNvPicPr>
            <a:picLocks noChangeAspect="1" noChangeArrowheads="1"/>
          </p:cNvPicPr>
          <p:nvPr/>
        </p:nvPicPr>
        <p:blipFill>
          <a:blip r:embed="rId4" cstate="print"/>
          <a:srcRect l="13776" t="27650" r="22437" b="20666"/>
          <a:stretch>
            <a:fillRect/>
          </a:stretch>
        </p:blipFill>
        <p:spPr bwMode="auto">
          <a:xfrm>
            <a:off x="2123728" y="3861048"/>
            <a:ext cx="6147926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41" name="Picture 5" descr="C:\Users\Венер\Desktop\Новая папка (3)\IMG-b2ca4a23c45716c1f445d5734ee87d4a-V.jpg"/>
          <p:cNvPicPr>
            <a:picLocks noChangeAspect="1" noChangeArrowheads="1"/>
          </p:cNvPicPr>
          <p:nvPr/>
        </p:nvPicPr>
        <p:blipFill>
          <a:blip r:embed="rId5" cstate="print"/>
          <a:srcRect l="14574" t="14834" r="32276" b="15322"/>
          <a:stretch>
            <a:fillRect/>
          </a:stretch>
        </p:blipFill>
        <p:spPr bwMode="auto">
          <a:xfrm>
            <a:off x="5401798" y="1062009"/>
            <a:ext cx="3418673" cy="253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Дидактические игры.</a:t>
            </a:r>
            <a:endParaRPr lang="ru-RU" dirty="0"/>
          </a:p>
          <a:p>
            <a:r>
              <a:rPr lang="ru-RU" dirty="0"/>
              <a:t>«Чья форма?»</a:t>
            </a:r>
          </a:p>
          <a:p>
            <a:r>
              <a:rPr lang="ru-RU" dirty="0"/>
              <a:t>«Что изменилось?»</a:t>
            </a:r>
          </a:p>
          <a:p>
            <a:r>
              <a:rPr lang="ru-RU" dirty="0"/>
              <a:t>«Подбери картинку»</a:t>
            </a:r>
          </a:p>
          <a:p>
            <a:r>
              <a:rPr lang="ru-RU" dirty="0"/>
              <a:t>«Военная техника»</a:t>
            </a:r>
          </a:p>
          <a:p>
            <a:r>
              <a:rPr lang="ru-RU" dirty="0"/>
              <a:t>Назови военные профессии.</a:t>
            </a:r>
          </a:p>
          <a:p>
            <a:r>
              <a:rPr lang="ru-RU" dirty="0"/>
              <a:t>Четвертый лишний.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/>
              <a:t>Подвижные игры.</a:t>
            </a:r>
            <a:endParaRPr lang="ru-RU" dirty="0"/>
          </a:p>
          <a:p>
            <a:pPr>
              <a:buNone/>
            </a:pPr>
            <a:r>
              <a:rPr lang="ru-RU" dirty="0"/>
              <a:t>-«Полоса препятствий»</a:t>
            </a:r>
          </a:p>
          <a:p>
            <a:pPr>
              <a:buNone/>
            </a:pPr>
            <a:r>
              <a:rPr lang="ru-RU" dirty="0"/>
              <a:t>- «Помоги раненному»</a:t>
            </a:r>
          </a:p>
          <a:p>
            <a:pPr>
              <a:buNone/>
            </a:pPr>
            <a:r>
              <a:rPr lang="ru-RU" dirty="0"/>
              <a:t>-«Береги знамя»</a:t>
            </a:r>
          </a:p>
          <a:p>
            <a:pPr algn="ctr">
              <a:buNone/>
            </a:pPr>
            <a:r>
              <a:rPr lang="ru-RU" b="1" dirty="0"/>
              <a:t>Сюжетно – ролевые игры.</a:t>
            </a:r>
            <a:endParaRPr lang="ru-RU" dirty="0"/>
          </a:p>
          <a:p>
            <a:r>
              <a:rPr lang="ru-RU" dirty="0"/>
              <a:t>«Мы военные»</a:t>
            </a:r>
          </a:p>
          <a:p>
            <a:r>
              <a:rPr lang="ru-RU" dirty="0"/>
              <a:t>«Моряки»</a:t>
            </a:r>
          </a:p>
          <a:p>
            <a:r>
              <a:rPr lang="ru-RU" dirty="0"/>
              <a:t>«Летчики»</a:t>
            </a:r>
          </a:p>
          <a:p>
            <a:r>
              <a:rPr lang="ru-RU" dirty="0"/>
              <a:t>«Танкисты»</a:t>
            </a:r>
          </a:p>
          <a:p>
            <a:r>
              <a:rPr lang="ru-RU" dirty="0"/>
              <a:t>«Строим баррикады»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9750" indent="-90488"/>
            <a:r>
              <a:rPr lang="ru-RU" sz="3600" b="1" dirty="0"/>
              <a:t>Проблема: </a:t>
            </a:r>
            <a:r>
              <a:rPr lang="ru-RU" sz="3600" dirty="0"/>
              <a:t>Недостаточные представления детей о событиях Великой Отечественной войны.</a:t>
            </a:r>
          </a:p>
          <a:p>
            <a:pPr marL="539750" indent="-90488"/>
            <a:r>
              <a:rPr lang="ru-RU" sz="3600" dirty="0"/>
              <a:t>Дети в дошкольном возрасте плохо ориентируются в истории нашей страны, у детей не сформированы такие понятия, как ветераны, оборона, захватчики,</a:t>
            </a:r>
            <a:br>
              <a:rPr lang="ru-RU" sz="3600" dirty="0"/>
            </a:br>
            <a:r>
              <a:rPr lang="ru-RU" sz="3600" dirty="0"/>
              <a:t>фашисты, фашистская Германия.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&quot;дидактические игры на военную тематик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69938"/>
            <a:ext cx="2663701" cy="264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AutoShape 4" descr="Картинки по запросу &quot;дидактические игры на военную темати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дидактические игры на военную тематику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556" y="1417638"/>
            <a:ext cx="2458244" cy="2458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Картинки по запросу &quot;дидактические игры на военную тематику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2805" y="1233509"/>
            <a:ext cx="2059483" cy="291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Картинки по запросу &quot;дидактические игры на военную тематику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100" y="4433608"/>
            <a:ext cx="2663701" cy="1788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Картинки по запросу &quot;дидактические игры на военную тематику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330434"/>
            <a:ext cx="3151603" cy="2217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458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Строим баррикады</a:t>
            </a:r>
          </a:p>
        </p:txBody>
      </p:sp>
      <p:pic>
        <p:nvPicPr>
          <p:cNvPr id="18434" name="Picture 2" descr="C:\Users\Венер\Desktop\Фото март\IMG_20200303_1132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043" r="4812" b="16636"/>
          <a:stretch>
            <a:fillRect/>
          </a:stretch>
        </p:blipFill>
        <p:spPr bwMode="auto">
          <a:xfrm>
            <a:off x="677972" y="1495549"/>
            <a:ext cx="4170061" cy="221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Венер\Desktop\Фото март\IMG_20200303_113300.jpg"/>
          <p:cNvPicPr>
            <a:picLocks noChangeAspect="1" noChangeArrowheads="1"/>
          </p:cNvPicPr>
          <p:nvPr/>
        </p:nvPicPr>
        <p:blipFill>
          <a:blip r:embed="rId4" cstate="print"/>
          <a:srcRect l="6300" t="21000" r="27087"/>
          <a:stretch>
            <a:fillRect/>
          </a:stretch>
        </p:blipFill>
        <p:spPr bwMode="auto">
          <a:xfrm>
            <a:off x="5520422" y="1594986"/>
            <a:ext cx="3189040" cy="2127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C:\Users\Венер\Desktop\Фото март\IMG_20200303_113216_1.jpg"/>
          <p:cNvPicPr>
            <a:picLocks noChangeAspect="1" noChangeArrowheads="1"/>
          </p:cNvPicPr>
          <p:nvPr/>
        </p:nvPicPr>
        <p:blipFill>
          <a:blip r:embed="rId5" cstate="print"/>
          <a:srcRect t="15000" r="14563"/>
          <a:stretch>
            <a:fillRect/>
          </a:stretch>
        </p:blipFill>
        <p:spPr bwMode="auto">
          <a:xfrm>
            <a:off x="2987824" y="3921151"/>
            <a:ext cx="4752528" cy="265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i="1" dirty="0"/>
              <a:t>Заключительный этап:</a:t>
            </a:r>
          </a:p>
          <a:p>
            <a:r>
              <a:rPr lang="ru-RU" dirty="0"/>
              <a:t>1.Блиц – опрос «Что нового вы узнали о дне Победы»</a:t>
            </a:r>
          </a:p>
          <a:p>
            <a:r>
              <a:rPr lang="ru-RU" dirty="0"/>
              <a:t>2. Выставка рисунков на тему «Война глазами детей» совместно с родителями.</a:t>
            </a:r>
          </a:p>
          <a:p>
            <a:r>
              <a:rPr lang="ru-RU" dirty="0"/>
              <a:t>3.Итоговое занятие </a:t>
            </a:r>
            <a:r>
              <a:rPr lang="ru-RU" dirty="0" err="1"/>
              <a:t>посвящѐнное </a:t>
            </a:r>
            <a:r>
              <a:rPr lang="ru-RU" dirty="0"/>
              <a:t>Дню Победы.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Блиц – опрос детей подготовительной группы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8" cy="5112568"/>
          </a:xfrm>
        </p:spPr>
        <p:txBody>
          <a:bodyPr>
            <a:noAutofit/>
          </a:bodyPr>
          <a:lstStyle/>
          <a:p>
            <a:r>
              <a:rPr lang="ru-RU" sz="1600" dirty="0"/>
              <a:t>1. Знаешь ли ты, какой праздник отмечает наша страна 9 Мая?</a:t>
            </a:r>
          </a:p>
          <a:p>
            <a:r>
              <a:rPr lang="ru-RU" sz="1600" dirty="0"/>
              <a:t>2. Что случилось летом в 1941 г.</a:t>
            </a:r>
          </a:p>
          <a:p>
            <a:r>
              <a:rPr lang="ru-RU" sz="1600" dirty="0"/>
              <a:t>3. Что такое война?</a:t>
            </a:r>
          </a:p>
          <a:p>
            <a:r>
              <a:rPr lang="ru-RU" sz="1600" dirty="0"/>
              <a:t>4. Кто напал на нашу Родину? Зачем?</a:t>
            </a:r>
          </a:p>
          <a:p>
            <a:r>
              <a:rPr lang="ru-RU" sz="1600" dirty="0"/>
              <a:t>5. Кто встал на защиту нашей Родины?</a:t>
            </a:r>
          </a:p>
          <a:p>
            <a:r>
              <a:rPr lang="ru-RU" sz="1600" dirty="0"/>
              <a:t>6. Кто такие солдаты, что они делают?</a:t>
            </a:r>
          </a:p>
          <a:p>
            <a:r>
              <a:rPr lang="ru-RU" sz="1600" dirty="0"/>
              <a:t>7. Когда закончилась война?</a:t>
            </a:r>
          </a:p>
          <a:p>
            <a:r>
              <a:rPr lang="ru-RU" sz="1600" dirty="0"/>
              <a:t>8. Кто победил в этой войне?</a:t>
            </a:r>
          </a:p>
          <a:p>
            <a:r>
              <a:rPr lang="ru-RU" sz="1600" dirty="0"/>
              <a:t>9. Что такое парад?</a:t>
            </a:r>
          </a:p>
          <a:p>
            <a:r>
              <a:rPr lang="ru-RU" sz="1600" dirty="0"/>
              <a:t>10. Что такое памятник павшим воинам?</a:t>
            </a:r>
          </a:p>
          <a:p>
            <a:r>
              <a:rPr lang="ru-RU" sz="1600" dirty="0"/>
              <a:t>11. Как страна празднует День Победы?</a:t>
            </a:r>
          </a:p>
          <a:p>
            <a:r>
              <a:rPr lang="ru-RU" sz="1600" dirty="0"/>
              <a:t>12. Что рассказывают тебе родители о войне, ветеранах?</a:t>
            </a:r>
          </a:p>
          <a:p>
            <a:r>
              <a:rPr lang="ru-RU" sz="1600" dirty="0"/>
              <a:t>13. Тебе читают книги о ВОВ?</a:t>
            </a:r>
          </a:p>
          <a:p>
            <a:r>
              <a:rPr lang="ru-RU" sz="1600" dirty="0"/>
              <a:t>14. Ты смотришь фильмы о ВОВ?</a:t>
            </a:r>
          </a:p>
          <a:p>
            <a:r>
              <a:rPr lang="ru-RU" sz="1600" dirty="0"/>
              <a:t>15. Как ты думаешь, мы должны помнить о тех, кто не пришел с войны? Что</a:t>
            </a:r>
          </a:p>
          <a:p>
            <a:r>
              <a:rPr lang="ru-RU" sz="1600" dirty="0"/>
              <a:t>нужно для этого?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Заключение</a:t>
            </a:r>
          </a:p>
          <a:p>
            <a:r>
              <a:rPr lang="ru-RU" dirty="0"/>
              <a:t>В ходе проведенных мероприятий, посвященных дню Победы, дети научились ориентироваться в истории нашей страны, у детей</a:t>
            </a:r>
          </a:p>
          <a:p>
            <a:r>
              <a:rPr lang="ru-RU" dirty="0"/>
              <a:t>сформировались такие понятия, как ветераны, оборона, захватчики, фашисты, фашистская Германия; </a:t>
            </a:r>
          </a:p>
          <a:p>
            <a:r>
              <a:rPr lang="ru-RU" dirty="0"/>
              <a:t>сформировалось чувство гордости за свой народ и его боевые заслуги; уважение к защитникам Отечества, ветеранам Великой Отечественной войны.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/>
              <a:t>ПОМНИТЕ!</a:t>
            </a:r>
          </a:p>
          <a:p>
            <a:pPr algn="ctr">
              <a:buNone/>
            </a:pPr>
            <a:r>
              <a:rPr lang="ru-RU" sz="4400" b="1" dirty="0"/>
              <a:t>    Через века,  через года,-</a:t>
            </a:r>
          </a:p>
          <a:p>
            <a:pPr algn="ctr">
              <a:buNone/>
            </a:pPr>
            <a:r>
              <a:rPr lang="ru-RU" sz="4400" b="1" dirty="0"/>
              <a:t>          ПОМНИТЕ!!</a:t>
            </a:r>
          </a:p>
          <a:p>
            <a:pPr algn="ctr">
              <a:buNone/>
            </a:pPr>
            <a:r>
              <a:rPr lang="ru-RU" sz="4400" b="1" dirty="0"/>
              <a:t>    О тех, кто уже не придет никогда,</a:t>
            </a:r>
          </a:p>
          <a:p>
            <a:pPr algn="ctr">
              <a:buNone/>
            </a:pPr>
            <a:r>
              <a:rPr lang="ru-RU" sz="4400" b="1" dirty="0"/>
              <a:t>              ПОМНИТЕ!!!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Участники проекта</a:t>
            </a:r>
            <a:r>
              <a:rPr lang="ru-RU" dirty="0">
                <a:latin typeface="Arial" pitchFamily="34" charset="0"/>
                <a:cs typeface="Arial" pitchFamily="34" charset="0"/>
              </a:rPr>
              <a:t>: дети подготовительной группы, воспитатели, родители</a:t>
            </a:r>
            <a:r>
              <a:rPr lang="ru-RU" dirty="0"/>
              <a:t>.</a:t>
            </a:r>
            <a:r>
              <a:rPr lang="ru-RU" b="1" dirty="0"/>
              <a:t> </a:t>
            </a:r>
          </a:p>
          <a:p>
            <a:r>
              <a:rPr lang="ru-RU" b="1" dirty="0"/>
              <a:t>Вид проекта:</a:t>
            </a:r>
            <a:r>
              <a:rPr lang="ru-RU" dirty="0"/>
              <a:t> творческий, среднесрочный.</a:t>
            </a:r>
          </a:p>
          <a:p>
            <a:r>
              <a:rPr lang="ru-RU" dirty="0"/>
              <a:t>По составу участников: групповой.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Срок реализации проекта</a:t>
            </a:r>
            <a:r>
              <a:rPr lang="ru-RU" b="1">
                <a:latin typeface="Arial" pitchFamily="34" charset="0"/>
                <a:cs typeface="Arial" pitchFamily="34" charset="0"/>
              </a:rPr>
              <a:t>: </a:t>
            </a:r>
            <a:r>
              <a:rPr lang="ru-RU" sz="2400">
                <a:latin typeface="Arial" pitchFamily="34" charset="0"/>
                <a:cs typeface="Arial" pitchFamily="34" charset="0"/>
              </a:rPr>
              <a:t>1.02.-9.05.2020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Цель проекта: </a:t>
            </a:r>
            <a:r>
              <a:rPr lang="ru-RU" dirty="0"/>
              <a:t>Осуществление представлений о том, как русские люди</a:t>
            </a:r>
            <a:r>
              <a:rPr lang="ru-RU" b="1" dirty="0"/>
              <a:t>  </a:t>
            </a:r>
            <a:r>
              <a:rPr lang="ru-RU" dirty="0"/>
              <a:t>защищали нашу Родину в годы Великой Отечественной войны и как об этом помнят ныне живущие люди.</a:t>
            </a:r>
            <a:br>
              <a:rPr lang="ru-RU" dirty="0"/>
            </a:br>
            <a:r>
              <a:rPr lang="ru-RU" b="1" dirty="0"/>
              <a:t>Задачи проекта:</a:t>
            </a:r>
            <a:br>
              <a:rPr lang="ru-RU" b="1" dirty="0"/>
            </a:br>
            <a:r>
              <a:rPr lang="ru-RU" dirty="0"/>
              <a:t>1. Обобщать и расширять знания детей об истории Великой Отечественной войны.</a:t>
            </a:r>
            <a:br>
              <a:rPr lang="ru-RU" dirty="0"/>
            </a:br>
            <a:r>
              <a:rPr lang="ru-RU" dirty="0"/>
              <a:t>2. Обобщать и расширять знания о героях войны и о подвигах юных героев, о боевой технике.</a:t>
            </a:r>
            <a:br>
              <a:rPr lang="ru-RU" dirty="0"/>
            </a:br>
            <a:r>
              <a:rPr lang="ru-RU" dirty="0"/>
              <a:t>3. Способствовать формированию чувства гордости за свой народ, его боевые заслуг. Продолжать развивать творческие способности в рамках реализации проекта.</a:t>
            </a:r>
          </a:p>
          <a:p>
            <a:r>
              <a:rPr lang="ru-RU" dirty="0"/>
              <a:t>5. Продолжать расширять сотрудничество с родителями воспитанников.</a:t>
            </a:r>
          </a:p>
          <a:p>
            <a:r>
              <a:rPr lang="ru-RU" dirty="0"/>
              <a:t>6. Воспитывать уважение к защитникам Отечества, памяти павших  бойцов, ветеранам ВОВ.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>
            <a:extLst>
              <a:ext uri="{FF2B5EF4-FFF2-40B4-BE49-F238E27FC236}">
                <a16:creationId xmlns:a16="http://schemas.microsoft.com/office/drawing/2014/main" xmlns="" id="{F143C08A-BC3D-4EF3-A218-73134396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77E32D-CC27-4FFD-A19B-98E1E365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FE74A0-8A56-4B4A-B554-C4E025D6F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Предполагаемый результат:</a:t>
            </a:r>
          </a:p>
          <a:p>
            <a:r>
              <a:rPr lang="ru-RU" dirty="0"/>
              <a:t> сохранение интереса к истории своей страны, к Великой Отечественной войне, осознанное проявление уважения к заслугам и подвигам воинов Великой Отечественной войны.</a:t>
            </a:r>
          </a:p>
          <a:p>
            <a:r>
              <a:rPr lang="ru-RU" dirty="0"/>
              <a:t> осознание родителями важности патриотического воспитания дошкольников.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01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/>
              <a:t>Работа с  родителями.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Консультация для родителей </a:t>
            </a:r>
          </a:p>
          <a:p>
            <a:r>
              <a:rPr lang="ru-RU" dirty="0"/>
              <a:t>«Расскажите детям о Великой Победе»</a:t>
            </a:r>
          </a:p>
          <a:p>
            <a:r>
              <a:rPr lang="ru-RU" dirty="0"/>
              <a:t> Папка – передвижка « Победа!!!  Одна на всех!»</a:t>
            </a:r>
          </a:p>
          <a:p>
            <a:r>
              <a:rPr lang="ru-RU" dirty="0"/>
              <a:t>Стенд «К 75 </a:t>
            </a:r>
            <a:r>
              <a:rPr lang="ru-RU" dirty="0" err="1"/>
              <a:t>летию</a:t>
            </a:r>
            <a:r>
              <a:rPr lang="ru-RU" dirty="0"/>
              <a:t> Великой Победы»</a:t>
            </a:r>
          </a:p>
          <a:p>
            <a:r>
              <a:rPr lang="ru-RU" dirty="0"/>
              <a:t>Выставка </a:t>
            </a:r>
            <a:r>
              <a:rPr lang="ru-RU"/>
              <a:t>поделок ко </a:t>
            </a:r>
            <a:r>
              <a:rPr lang="ru-RU" dirty="0"/>
              <a:t>«Дню Победы»</a:t>
            </a:r>
          </a:p>
          <a:p>
            <a:r>
              <a:rPr lang="ru-RU" dirty="0"/>
              <a:t>Выставка военной техники</a:t>
            </a:r>
          </a:p>
          <a:p>
            <a:r>
              <a:rPr lang="ru-RU" dirty="0"/>
              <a:t>Стенгазета «Помним, чтим, гордимся!»</a:t>
            </a:r>
          </a:p>
          <a:p>
            <a:r>
              <a:rPr lang="ru-RU" dirty="0"/>
              <a:t>Участие во всероссийском конкурсе  «Нет не состарилась победа»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15364" name="Picture 4" descr="C:\Users\Венер\Desktop\Фото март\IMG_20200221_130059.jpg"/>
          <p:cNvPicPr>
            <a:picLocks noChangeAspect="1" noChangeArrowheads="1"/>
          </p:cNvPicPr>
          <p:nvPr/>
        </p:nvPicPr>
        <p:blipFill>
          <a:blip r:embed="rId3" cstate="print"/>
          <a:srcRect r="2751" b="6207"/>
          <a:stretch>
            <a:fillRect/>
          </a:stretch>
        </p:blipFill>
        <p:spPr bwMode="auto">
          <a:xfrm>
            <a:off x="4749280" y="1146089"/>
            <a:ext cx="4178696" cy="2681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5" name="Picture 5" descr="C:\Users\Венер\Desktop\Фото март\IMG_20200221_130215.jpg"/>
          <p:cNvPicPr>
            <a:picLocks noChangeAspect="1" noChangeArrowheads="1"/>
          </p:cNvPicPr>
          <p:nvPr/>
        </p:nvPicPr>
        <p:blipFill>
          <a:blip r:embed="rId4" cstate="print"/>
          <a:srcRect t="2158" b="4437"/>
          <a:stretch>
            <a:fillRect/>
          </a:stretch>
        </p:blipFill>
        <p:spPr bwMode="auto">
          <a:xfrm>
            <a:off x="2774307" y="4057322"/>
            <a:ext cx="4178696" cy="26983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C:\Users\Венер\Desktop\Фото март\IMG_20200221_130407.jpg"/>
          <p:cNvPicPr>
            <a:picLocks noChangeAspect="1" noChangeArrowheads="1"/>
          </p:cNvPicPr>
          <p:nvPr/>
        </p:nvPicPr>
        <p:blipFill>
          <a:blip r:embed="rId5" cstate="print"/>
          <a:srcRect t="8477" b="4106"/>
          <a:stretch>
            <a:fillRect/>
          </a:stretch>
        </p:blipFill>
        <p:spPr bwMode="auto">
          <a:xfrm>
            <a:off x="268660" y="1252914"/>
            <a:ext cx="4211960" cy="2653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330824" cy="2880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Выставка военной техники</a:t>
            </a:r>
          </a:p>
        </p:txBody>
      </p:sp>
      <p:pic>
        <p:nvPicPr>
          <p:cNvPr id="17410" name="Picture 2" descr="C:\Users\Венер\Desktop\Фото март\IMG_20200221_1305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661"/>
          <a:stretch>
            <a:fillRect/>
          </a:stretch>
        </p:blipFill>
        <p:spPr bwMode="auto">
          <a:xfrm>
            <a:off x="5076056" y="4149080"/>
            <a:ext cx="3384376" cy="2549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7" descr="C:\Users\Венер\Desktop\Фото март\IMG_20200221_13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793" y="1907083"/>
            <a:ext cx="3929473" cy="448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1" name="Picture 3" descr="C:\Users\Венер\Desktop\Фото март\IMG_20200221_121543.jpg"/>
          <p:cNvPicPr>
            <a:picLocks noChangeAspect="1" noChangeArrowheads="1"/>
          </p:cNvPicPr>
          <p:nvPr/>
        </p:nvPicPr>
        <p:blipFill>
          <a:blip r:embed="rId5" cstate="print"/>
          <a:srcRect t="6951" b="4851"/>
          <a:stretch>
            <a:fillRect/>
          </a:stretch>
        </p:blipFill>
        <p:spPr bwMode="auto">
          <a:xfrm>
            <a:off x="5412262" y="1124744"/>
            <a:ext cx="3192185" cy="2815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Картинки по запросу &quot;фон побе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Цикл ОД  (продуктивная деятельность)</a:t>
            </a:r>
            <a:endParaRPr lang="ru-RU" dirty="0"/>
          </a:p>
          <a:p>
            <a:r>
              <a:rPr lang="ru-RU" b="1" dirty="0"/>
              <a:t>Рисование</a:t>
            </a:r>
            <a:r>
              <a:rPr lang="ru-RU" dirty="0"/>
              <a:t>  «День Победы»</a:t>
            </a:r>
          </a:p>
          <a:p>
            <a:r>
              <a:rPr lang="ru-RU" dirty="0"/>
              <a:t> </a:t>
            </a:r>
            <a:r>
              <a:rPr lang="ru-RU" b="1" dirty="0"/>
              <a:t>Лепка </a:t>
            </a:r>
            <a:r>
              <a:rPr lang="ru-RU" dirty="0"/>
              <a:t>«Солдат всегда на посту» (коллективная работа) </a:t>
            </a:r>
          </a:p>
          <a:p>
            <a:r>
              <a:rPr lang="ru-RU" b="1" dirty="0"/>
              <a:t>Аппликация</a:t>
            </a:r>
            <a:r>
              <a:rPr lang="ru-RU" dirty="0"/>
              <a:t> «Поздравительная открытка»</a:t>
            </a:r>
          </a:p>
          <a:p>
            <a:pPr>
              <a:buNone/>
            </a:pPr>
            <a:r>
              <a:rPr lang="ru-RU" dirty="0"/>
              <a:t>«Военная техника»</a:t>
            </a:r>
          </a:p>
          <a:p>
            <a:r>
              <a:rPr lang="ru-RU" b="1" dirty="0"/>
              <a:t>Конструирование</a:t>
            </a:r>
            <a:r>
              <a:rPr lang="ru-RU" dirty="0"/>
              <a:t> «Голубь мира»</a:t>
            </a:r>
          </a:p>
          <a:p>
            <a:r>
              <a:rPr lang="ru-RU" dirty="0"/>
              <a:t>«Военная техника»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715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Тема: «Помним, чтим, гордимся!»  Девиз проекта:  «Этих дней не смолкнет слава…» </vt:lpstr>
      <vt:lpstr>Слайд 2</vt:lpstr>
      <vt:lpstr>Слайд 3</vt:lpstr>
      <vt:lpstr>Слайд 4</vt:lpstr>
      <vt:lpstr>Слайд 5</vt:lpstr>
      <vt:lpstr> Работа с  родителями.</vt:lpstr>
      <vt:lpstr>Слайд 7</vt:lpstr>
      <vt:lpstr>Выставка военной техники</vt:lpstr>
      <vt:lpstr>Слайд 9</vt:lpstr>
      <vt:lpstr>Продуктивная деятельность</vt:lpstr>
      <vt:lpstr>Конструирование «Военная техника»</vt:lpstr>
      <vt:lpstr>Мы помним, мы гордимся…</vt:lpstr>
      <vt:lpstr>Участие во всероссийском конкурсе</vt:lpstr>
      <vt:lpstr>Слайд 14</vt:lpstr>
      <vt:lpstr>Слайд 15</vt:lpstr>
      <vt:lpstr>Экскурсия в мини-музей Доу</vt:lpstr>
      <vt:lpstr>Слайд 17</vt:lpstr>
      <vt:lpstr>Слайд 18</vt:lpstr>
      <vt:lpstr>Слайд 19</vt:lpstr>
      <vt:lpstr>Слайд 20</vt:lpstr>
      <vt:lpstr>Строим баррикады</vt:lpstr>
      <vt:lpstr>Слайд 22</vt:lpstr>
      <vt:lpstr> Блиц – опрос детей подготовительной группы. 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Венер</dc:creator>
  <cp:lastModifiedBy>Венер</cp:lastModifiedBy>
  <cp:revision>78</cp:revision>
  <dcterms:created xsi:type="dcterms:W3CDTF">2020-03-19T15:08:22Z</dcterms:created>
  <dcterms:modified xsi:type="dcterms:W3CDTF">2020-08-22T10:12:07Z</dcterms:modified>
</cp:coreProperties>
</file>